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60" r:id="rId4"/>
    <p:sldId id="274" r:id="rId5"/>
    <p:sldId id="285" r:id="rId6"/>
    <p:sldId id="288" r:id="rId7"/>
    <p:sldId id="282" r:id="rId8"/>
    <p:sldId id="287" r:id="rId9"/>
    <p:sldId id="286" r:id="rId10"/>
    <p:sldId id="275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1" clrIdx="0">
    <p:extLst>
      <p:ext uri="{19B8F6BF-5375-455C-9EA6-DF929625EA0E}">
        <p15:presenceInfo xmlns:p15="http://schemas.microsoft.com/office/powerpoint/2012/main" userId="S-1-5-21-2022515279-3023240270-1752916808-1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2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42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9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05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7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7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5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8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4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2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0AD2-014D-4C3B-A1FF-2B55F1BE0B6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E49093-DECD-4C43-A1FD-62B6E66B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97" y="512380"/>
            <a:ext cx="6588329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174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4DA5A1-4333-4A7C-9533-2F0EAF23A2FA}"/>
              </a:ext>
            </a:extLst>
          </p:cNvPr>
          <p:cNvSpPr txBox="1"/>
          <p:nvPr/>
        </p:nvSpPr>
        <p:spPr>
          <a:xfrm>
            <a:off x="-572286" y="1173540"/>
            <a:ext cx="9953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endParaRPr lang="fa-IR" dirty="0">
              <a:latin typeface="Open Sans" panose="020B060603050402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latin typeface="Open Sans" panose="020B060603050402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dirty="0">
                <a:latin typeface="Open Sans" panose="020B0606030504020204" pitchFamily="34" charset="0"/>
                <a:cs typeface="B Titr" panose="00000700000000000000" pitchFamily="2" charset="-78"/>
              </a:rPr>
              <a:t>1-تهیه پمفلت،پوسترمرتبط با مناسبت های تقویم سلامت 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latin typeface="Open Sans" panose="020B0606030504020204" pitchFamily="34" charset="0"/>
                <a:cs typeface="B Titr" panose="00000700000000000000" pitchFamily="2" charset="-78"/>
              </a:rPr>
              <a:t>2-تهیه کلیپ های آموزشی مرتبط با مناسبت های تقویم سلامت 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latin typeface="Open Sans" panose="020B0606030504020204" pitchFamily="34" charset="0"/>
                <a:cs typeface="B Titr" panose="00000700000000000000" pitchFamily="2" charset="-78"/>
              </a:rPr>
              <a:t>3-آموزش گروهی مرتبط با مناسبت های تقویم سلامت </a:t>
            </a:r>
          </a:p>
          <a:p>
            <a:pPr algn="r" rtl="1">
              <a:lnSpc>
                <a:spcPct val="200000"/>
              </a:lnSpc>
            </a:pPr>
            <a:endParaRPr lang="fa-IR" dirty="0">
              <a:latin typeface="Open Sans" panose="020B060603050402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B95B8-0D9A-45EB-BE70-480FC75FEE0B}"/>
              </a:ext>
            </a:extLst>
          </p:cNvPr>
          <p:cNvSpPr txBox="1"/>
          <p:nvPr/>
        </p:nvSpPr>
        <p:spPr>
          <a:xfrm>
            <a:off x="1749973" y="988874"/>
            <a:ext cx="8202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800" dirty="0">
                <a:solidFill>
                  <a:srgbClr val="C00000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مجموع فعالیت های واحد آموزش سلامت بیمارستان شریعتی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190ABD-F4D7-49D5-86C0-3DF6E4B4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16" y="17540"/>
            <a:ext cx="2242698" cy="1442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7C4A0A-0CB6-4F94-9023-FF5690F27C8F}"/>
              </a:ext>
            </a:extLst>
          </p:cNvPr>
          <p:cNvSpPr txBox="1"/>
          <p:nvPr/>
        </p:nvSpPr>
        <p:spPr>
          <a:xfrm>
            <a:off x="2702473" y="6368433"/>
            <a:ext cx="678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واحدآموزش سلامت بیمارستان شریعتی بندرعباس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85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9A09C-3D2A-4701-8F53-1A8BEA356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166" y="0"/>
            <a:ext cx="12360166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F58DDD-3BC3-4C27-AFB9-1278C683F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779" y="300360"/>
            <a:ext cx="7520151" cy="8347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1AE0EA-0EF0-4968-8662-04AC624AC8E3}"/>
              </a:ext>
            </a:extLst>
          </p:cNvPr>
          <p:cNvSpPr txBox="1"/>
          <p:nvPr/>
        </p:nvSpPr>
        <p:spPr>
          <a:xfrm>
            <a:off x="6771289" y="6488667"/>
            <a:ext cx="6511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واحدآموزش سلامت بیمارستان شریعتی بندرعباس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336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2E57E7-E4BC-4ED0-A565-9F0AA2F6D250}"/>
              </a:ext>
            </a:extLst>
          </p:cNvPr>
          <p:cNvSpPr txBox="1"/>
          <p:nvPr/>
        </p:nvSpPr>
        <p:spPr>
          <a:xfrm>
            <a:off x="1044970" y="3367567"/>
            <a:ext cx="936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>
                <a:solidFill>
                  <a:srgbClr val="FFFF00"/>
                </a:solidFill>
                <a:highlight>
                  <a:srgbClr val="FF0000"/>
                </a:highlight>
                <a:cs typeface="B Titr" panose="00000700000000000000" pitchFamily="2" charset="-78"/>
              </a:rPr>
              <a:t>فعالیت بخشهای مختلف بیمارستان شریعتی به مناسبت هفته دیابت  </a:t>
            </a:r>
            <a:endParaRPr lang="en-US" sz="3200" dirty="0">
              <a:solidFill>
                <a:srgbClr val="FFFF00"/>
              </a:solidFill>
              <a:highlight>
                <a:srgbClr val="FF0000"/>
              </a:highlight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A5DE1-7C94-4D39-ACDF-EFEFB59342E7}"/>
              </a:ext>
            </a:extLst>
          </p:cNvPr>
          <p:cNvSpPr txBox="1"/>
          <p:nvPr/>
        </p:nvSpPr>
        <p:spPr>
          <a:xfrm>
            <a:off x="3608344" y="6355017"/>
            <a:ext cx="424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واحدآموزش سلامت بیمارستان شریعتی بندرعباس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D93F37-F2B3-4E3C-A0E1-9F61E3A7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606" y="0"/>
            <a:ext cx="3313608" cy="21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4D91961-A4C1-4A86-AA53-B61698053F42}"/>
              </a:ext>
            </a:extLst>
          </p:cNvPr>
          <p:cNvSpPr txBox="1"/>
          <p:nvPr/>
        </p:nvSpPr>
        <p:spPr>
          <a:xfrm>
            <a:off x="2376652" y="1234228"/>
            <a:ext cx="6109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800" dirty="0">
                <a:highlight>
                  <a:srgbClr val="00FFFF"/>
                </a:highlight>
                <a:cs typeface="B Titr" panose="00000700000000000000" pitchFamily="2" charset="-78"/>
              </a:rPr>
              <a:t>درمانگاه </a:t>
            </a:r>
            <a:endParaRPr lang="en-US" sz="2800" dirty="0">
              <a:highlight>
                <a:srgbClr val="00FFFF"/>
              </a:highlight>
              <a:cs typeface="B Titr" panose="00000700000000000000" pitchFamily="2" charset="-78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942118" y="2509793"/>
            <a:ext cx="1525992" cy="972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کلیپ آموزشی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21" y="2027917"/>
            <a:ext cx="4890977" cy="3668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78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EBAB3EE5-7E86-4E3E-9A9A-4D86235A3477}"/>
              </a:ext>
            </a:extLst>
          </p:cNvPr>
          <p:cNvSpPr/>
          <p:nvPr/>
        </p:nvSpPr>
        <p:spPr>
          <a:xfrm>
            <a:off x="1983180" y="225631"/>
            <a:ext cx="6567054" cy="90948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0733" y="344385"/>
            <a:ext cx="2707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400" dirty="0">
                <a:cs typeface="B Titr" panose="00000700000000000000" pitchFamily="2" charset="-78"/>
              </a:rPr>
              <a:t>برگزاری کلاس آموزشی دیابت برای پرسنل توسط متخصص زنان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09" y="1786269"/>
            <a:ext cx="7107980" cy="39978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43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855023" y="213756"/>
            <a:ext cx="8621486" cy="118753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289465" y="475014"/>
            <a:ext cx="39069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بخش جراحی </a:t>
            </a:r>
          </a:p>
          <a:p>
            <a:pPr algn="ctr"/>
            <a:r>
              <a:rPr lang="fa-IR" dirty="0">
                <a:cs typeface="B Titr" panose="00000700000000000000" pitchFamily="2" charset="-78"/>
              </a:rPr>
              <a:t>آموزش چهره به چهره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3" y="1964493"/>
            <a:ext cx="5573483" cy="418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46" y="2098158"/>
            <a:ext cx="5217042" cy="3912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796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855023" y="213756"/>
            <a:ext cx="8621486" cy="118753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212275" y="353727"/>
            <a:ext cx="39069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بخش پرخطر</a:t>
            </a:r>
          </a:p>
          <a:p>
            <a:pPr algn="ctr"/>
            <a:r>
              <a:rPr lang="fa-IR" dirty="0">
                <a:cs typeface="B Titr" panose="00000700000000000000" pitchFamily="2" charset="-78"/>
              </a:rPr>
              <a:t>آموزش گروهی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28" y="2303812"/>
            <a:ext cx="5895476" cy="3319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61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286000" y="243444"/>
            <a:ext cx="6472052" cy="6293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بخش جراحی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7" y="1390177"/>
            <a:ext cx="2341067" cy="153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53" y="1742583"/>
            <a:ext cx="5760699" cy="43205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7593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286000" y="243444"/>
            <a:ext cx="6472052" cy="6293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بخش نوزادان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7" y="1390177"/>
            <a:ext cx="2341067" cy="153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1" r="-1460" b="32109"/>
          <a:stretch/>
        </p:blipFill>
        <p:spPr>
          <a:xfrm>
            <a:off x="3991437" y="2077006"/>
            <a:ext cx="3644396" cy="28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9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286000" y="243444"/>
            <a:ext cx="6472052" cy="6293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بخش پس از زایمان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7" y="1390177"/>
            <a:ext cx="2341067" cy="1536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87" y="2232561"/>
            <a:ext cx="2258537" cy="40151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9" y="2671946"/>
            <a:ext cx="4552209" cy="3414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2226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1005</TotalTime>
  <Words>89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Open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edari</cp:lastModifiedBy>
  <cp:revision>236</cp:revision>
  <dcterms:created xsi:type="dcterms:W3CDTF">2022-01-29T04:42:10Z</dcterms:created>
  <dcterms:modified xsi:type="dcterms:W3CDTF">2024-01-04T09:08:24Z</dcterms:modified>
</cp:coreProperties>
</file>